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jty8Sk1Yb9+KHgnRMbSEWSv5aA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Garamond-boldItalic.fntdata"/><Relationship Id="rId9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aramond-regular.fntdata"/><Relationship Id="rId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1513113" y="3027014"/>
            <a:ext cx="650965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Nota informativa: No se generaron minutas en el mes de </a:t>
            </a:r>
            <a:r>
              <a:rPr b="1" lang="es-ES" sz="1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Julio</a:t>
            </a:r>
            <a:endParaRPr b="0" i="0" sz="1800" u="none" cap="none" strike="noStrik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