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jty8Sk1Yb9+KHgnRMbSEWSv5aA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6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Julio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